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sldIdLst>
    <p:sldId id="256" r:id="rId2"/>
    <p:sldId id="257" r:id="rId3"/>
    <p:sldId id="258" r:id="rId4"/>
    <p:sldId id="264" r:id="rId5"/>
    <p:sldId id="259" r:id="rId6"/>
    <p:sldId id="275" r:id="rId7"/>
    <p:sldId id="260" r:id="rId8"/>
    <p:sldId id="261" r:id="rId9"/>
    <p:sldId id="262" r:id="rId10"/>
    <p:sldId id="263" r:id="rId11"/>
    <p:sldId id="265" r:id="rId12"/>
    <p:sldId id="27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</p:sldIdLst>
  <p:sldSz cx="9144000" cy="6858000" type="screen4x3"/>
  <p:notesSz cx="6858000" cy="9144000"/>
  <p:defaultTextStyle>
    <a:lvl1pPr marL="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1pPr>
    <a:lvl2pPr marL="4572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2pPr>
    <a:lvl3pPr marL="9144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3pPr>
    <a:lvl4pPr marL="13716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4pPr>
    <a:lvl5pPr marL="18288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5pPr>
    <a:lvl6pPr marL="22860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6pPr>
    <a:lvl7pPr marL="27432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7pPr>
    <a:lvl8pPr marL="32004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8pPr>
    <a:lvl9pPr marL="3657600" marR="0" indent="0" algn="l" defTabSz="44958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:pr="smNativeData" xmlns:p14="http://schemas.microsoft.com/office/powerpoint/2010/main" xmlns="" dt="1539832916" val="938" revOS="4"/>
      <pr:smFileRevision xmlns:pr="smNativeData" xmlns:p14="http://schemas.microsoft.com/office/powerpoint/2010/main" xmlns="" dt="1539832916" val="101"/>
      <pr:guideOptions xmlns:pr="smNativeData" xmlns:p14="http://schemas.microsoft.com/office/powerpoint/2010/main" xmlns="" dt="1539832916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 varScale="1">
        <p:scale>
          <a:sx n="71" d="100"/>
          <a:sy n="71" d="100"/>
        </p:scale>
        <p:origin x="630" y="60"/>
      </p:cViewPr>
      <p:guideLst>
        <p:guide orient="horz" pos="2160"/>
        <p:guide pos="2880"/>
      </p:guideLst>
    </p:cSldViewPr>
  </p:slideViewPr>
  <p:outlineViewPr>
    <p:cViewPr>
      <p:scale>
        <a:sx n="303" d="100"/>
        <a:sy n="30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8" d="100"/>
        <a:sy n="28" d="100"/>
      </p:scale>
      <p:origin x="0" y="0"/>
    </p:cViewPr>
  </p:sorterViewPr>
  <p:notesViewPr>
    <p:cSldViewPr snapToObjects="1" showGuides="1">
      <p:cViewPr>
        <p:scale>
          <a:sx n="99" d="100"/>
          <a:sy n="99" d="100"/>
        </p:scale>
        <p:origin x="1444" y="212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1779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1241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540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88969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42672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3413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0268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3831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147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3395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8187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5518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7C9E-D0D4-358A-9AD8-26DF32966C73}" type="datetime1">
              <a:rPr lang="pt-BR" smtClean="0"/>
              <a:t>19/10/2018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54C1-8FD4-35A2-9AD8-79F71A966C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3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3888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408-46D4-35E2-9AD8-B0B75A966CE5}" type="datetime1">
              <a:rPr lang="pt-BR" smtClean="0"/>
              <a:t>19/10/2018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3ADD-93D4-35CC-9AD8-659974966C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76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6312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1658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6015D5-9BD4-35E3-9AD8-6DB65B966C38}" type="datetime1">
              <a:rPr lang="pt-BR" smtClean="0"/>
              <a:t>19/10/2018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604CAC-E2D4-35BA-9AD8-14EF02966C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757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2wQAAAsaAACrNAAAFyMAAAAAAAAmAAAACAAAAAEAAAAAAAAA"/>
              </a:ext>
            </a:extLst>
          </p:cNvSpPr>
          <p:nvPr>
            <p:ph type="ctrTitle"/>
          </p:nvPr>
        </p:nvSpPr>
        <p:spPr>
          <a:xfrm>
            <a:off x="789305" y="4233545"/>
            <a:ext cx="7772400" cy="1470660"/>
          </a:xfrm>
        </p:spPr>
        <p:txBody>
          <a:bodyPr>
            <a:normAutofit fontScale="90000"/>
          </a:bodyPr>
          <a:lstStyle/>
          <a:p>
            <a:pPr>
              <a:defRPr b="0">
                <a:solidFill>
                  <a:schemeClr val="bg1"/>
                </a:solidFill>
                <a:latin typeface="Bahnschrift Light" pitchFamily="2" charset="0"/>
                <a:ea typeface="Bahnschrift Light" pitchFamily="2" charset="0"/>
                <a:cs typeface="Bahnschrift Light" pitchFamily="2" charset="0"/>
              </a:defRPr>
            </a:pPr>
            <a:r>
              <a:rPr dirty="0" err="1">
                <a:solidFill>
                  <a:schemeClr val="tx1"/>
                </a:solidFill>
              </a:rPr>
              <a:t>como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ferramenta</a:t>
            </a:r>
            <a:r>
              <a:rPr dirty="0">
                <a:solidFill>
                  <a:schemeClr val="tx1"/>
                </a:solidFill>
              </a:rPr>
              <a:t> para ETL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LABAABwNQ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t>Transform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NgJAABwNQAAsCU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000"/>
            </a:pPr>
            <a:r>
              <a:t>	Transformar é o processo de modificar os dados para que fiquem prontos para o uso.</a:t>
            </a:r>
          </a:p>
          <a:p>
            <a:pPr>
              <a:defRPr sz="2000"/>
            </a:pPr>
            <a:endParaRPr/>
          </a:p>
          <a:p>
            <a:pPr marL="0" indent="0">
              <a:buNone/>
              <a:defRPr sz="2000"/>
            </a:pPr>
            <a:r>
              <a:t>Transformações mais comuns:</a:t>
            </a:r>
          </a:p>
          <a:p>
            <a:pPr marL="720090" indent="-252095">
              <a:buChar char="–"/>
              <a:defRPr sz="2000"/>
            </a:pPr>
            <a:r>
              <a:t>	Maiusculo para minusculo;</a:t>
            </a:r>
          </a:p>
          <a:p>
            <a:pPr marL="720090" indent="-288290">
              <a:buChar char="–"/>
              <a:defRPr sz="2000"/>
            </a:pPr>
            <a:r>
              <a:t>	Padronizar a codificação;</a:t>
            </a:r>
          </a:p>
          <a:p>
            <a:pPr marL="720090" indent="-288290">
              <a:buChar char="–"/>
              <a:defRPr sz="2000"/>
            </a:pPr>
            <a:r>
              <a:t>	Excluir ou inserir colunas;</a:t>
            </a:r>
          </a:p>
          <a:p>
            <a:pPr marL="720090" indent="-288290">
              <a:buChar char="–"/>
              <a:defRPr sz="2000"/>
            </a:pPr>
            <a:r>
              <a:t>	Excluir ou inserir linhas;</a:t>
            </a:r>
          </a:p>
          <a:p>
            <a:pPr marL="720090" indent="-288290">
              <a:buChar char="–"/>
              <a:defRPr sz="2000"/>
            </a:pPr>
            <a:r>
              <a:t>	Sumarizar.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LABAABwNQ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Load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NgJAABwNQAAsCUAABAAAAAmAAAACAAAAAAAAAAAAAAA"/>
              </a:ext>
            </a:extLst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>
              <a:buChar char="•"/>
              <a:defRPr sz="2000">
                <a:solidFill>
                  <a:schemeClr val="tx2"/>
                </a:solidFill>
              </a:defRPr>
            </a:pPr>
            <a:r>
              <a:t>Exportar dados para qualquer destino. </a:t>
            </a:r>
          </a:p>
          <a:p>
            <a:pPr marL="0" indent="0">
              <a:buNone/>
              <a:defRPr sz="2000">
                <a:solidFill>
                  <a:schemeClr val="tx2"/>
                </a:solidFill>
              </a:defRPr>
            </a:pPr>
            <a:endParaRPr/>
          </a:p>
          <a:p>
            <a:pPr marL="0" indent="0">
              <a:buNone/>
              <a:defRPr sz="2000">
                <a:solidFill>
                  <a:schemeClr val="tx2"/>
                </a:solidFill>
              </a:defRPr>
            </a:pPr>
            <a:r>
              <a:t>Os destinos mais comuns são: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Banco de dados relacional e não relacional;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Json;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Planilhas do Excel;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TXT/CSV;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Paginas na internet;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PDF;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Arquivos de imagem;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Arquivos compactados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endParaRPr/>
          </a:p>
          <a:p>
            <a:pPr marL="0" lvl="1" indent="0">
              <a:buNone/>
              <a:defRPr sz="2000">
                <a:solidFill>
                  <a:schemeClr val="tx2"/>
                </a:solidFill>
              </a:defRPr>
            </a:pPr>
            <a:r>
              <a:t>Resumindo:</a:t>
            </a:r>
          </a:p>
          <a:p>
            <a:r>
              <a:rPr sz="2000">
                <a:solidFill>
                  <a:schemeClr val="tx2"/>
                </a:solidFill>
              </a:rPr>
              <a:t>Quase tudo que existe na informatica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LABAABwNQ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Vamos começar!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BAHAADiAAAAyi4AACoo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79" y="143509"/>
            <a:ext cx="6796405" cy="6720221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Cg4cEK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CQGAAAAAAAAHTAAAIA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0"/>
            <a:ext cx="6823075" cy="67462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kPjxh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PIHAAD5AgAAqywAAEkn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483235"/>
            <a:ext cx="6244485" cy="61747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weskK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L0FAABxAAAAzy4AAA0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32815" y="71755"/>
            <a:ext cx="6676390" cy="66014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0BEi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J8GAADiAAAAHTAAAOo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43510"/>
            <a:ext cx="6744970" cy="66700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1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GYIAABTAQAAOy8AALon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215265"/>
            <a:ext cx="6312535" cy="62426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2wQAAMQBAACrNAAAEAcAABAAAAAmAAAACAAAAAEAAAAAAAAA"/>
              </a:ext>
            </a:extLst>
          </p:cNvSpPr>
          <p:nvPr>
            <p:ph type="ctrTitle"/>
          </p:nvPr>
        </p:nvSpPr>
        <p:spPr>
          <a:xfrm>
            <a:off x="789305" y="287020"/>
            <a:ext cx="7772400" cy="861060"/>
          </a:xfrm>
        </p:spPr>
        <p:txBody>
          <a:bodyPr>
            <a:normAutofit fontScale="90000"/>
          </a:bodyPr>
          <a:lstStyle/>
          <a:p>
            <a:r>
              <a:t>Quem sou?</a:t>
            </a:r>
          </a:p>
        </p:txBody>
      </p:sp>
      <p:sp>
        <p:nvSpPr>
          <p:cNvPr id="3" name="Sub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2wQAADAVAACHNAAAdR4AABAAAAAmAAAACAAAAAEAAAAAAAAA"/>
              </a:ext>
            </a:extLst>
          </p:cNvSpPr>
          <p:nvPr>
            <p:ph type="subTitle" idx="1"/>
          </p:nvPr>
        </p:nvSpPr>
        <p:spPr>
          <a:xfrm>
            <a:off x="789305" y="3444240"/>
            <a:ext cx="7749540" cy="1506855"/>
          </a:xfrm>
        </p:spPr>
        <p:txBody>
          <a:bodyPr/>
          <a:lstStyle/>
          <a:p>
            <a:pPr algn="l">
              <a:defRPr sz="2000"/>
            </a:pPr>
            <a:r>
              <a:rPr b="1"/>
              <a:t>Nome:</a:t>
            </a:r>
            <a:r>
              <a:t> Jones de Souza Santos</a:t>
            </a:r>
          </a:p>
          <a:p>
            <a:pPr algn="l">
              <a:defRPr sz="2000"/>
            </a:pPr>
            <a:r>
              <a:rPr b="1"/>
              <a:t>Função atual:</a:t>
            </a:r>
            <a:r>
              <a:t> BI Developer no Hospital Santa Rosa</a:t>
            </a:r>
          </a:p>
          <a:p>
            <a:pPr algn="l">
              <a:defRPr sz="2000"/>
            </a:pPr>
            <a:r>
              <a:rPr b="1"/>
              <a:t>Principais ferramentas:</a:t>
            </a:r>
            <a:r>
              <a:t> Excel, Power BI e Python</a:t>
            </a:r>
          </a:p>
        </p:txBody>
      </p:sp>
      <p:sp>
        <p:nvSpPr>
          <p:cNvPr id="4" name="CaixaTexto1"/>
          <p:cNvSpPr txBox="1">
            <a:extLst>
              <a:ext uri="smNativeData">
                <pr:smNativeData xmlns:pr="smNativeData" xmlns:p14="http://schemas.microsoft.com/office/powerpoint/2010/main" xmlns="" val="SMDATA_16_VPzHWx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2wQAAOYeAACHNAAA2CYAABAAAAAmAAAACAAAAP//////////"/>
              </a:ext>
            </a:extLst>
          </p:cNvSpPr>
          <p:nvPr/>
        </p:nvSpPr>
        <p:spPr>
          <a:xfrm>
            <a:off x="789305" y="5022850"/>
            <a:ext cx="7749540" cy="12915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t"/>
          <a:lstStyle/>
          <a:p>
            <a:r>
              <a:rPr b="1"/>
              <a:t>linkedin:</a:t>
            </a:r>
            <a:r>
              <a:t> https://linkedin.com/in/jones-souza-santos/</a:t>
            </a:r>
          </a:p>
          <a:p>
            <a:r>
              <a:rPr b="1"/>
              <a:t>Github:</a:t>
            </a:r>
            <a:r>
              <a:t> https://github.com/JonesSouzaSantos/</a:t>
            </a:r>
          </a:p>
          <a:p>
            <a:r>
              <a:rPr b="1"/>
              <a:t>E-mail:</a:t>
            </a:r>
            <a:r>
              <a:t> jonessouzasantos@outlook.com</a:t>
            </a:r>
          </a:p>
          <a:p>
            <a:r>
              <a:rPr b="1"/>
              <a:t>Skype:</a:t>
            </a:r>
            <a:r>
              <a:t> jones.de.souza.santos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BQmdB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4LAAAYAwAAcDEAAA0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502920"/>
            <a:ext cx="6239510" cy="61702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IEHAAAAAAAAyi4AANg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5" y="0"/>
            <a:ext cx="6386195" cy="63144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BQmdB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4LAAAYAwAAcDEAAA0pAAAQAAAAJgAAAAgAAAD//////////w=="/>
              </a:ext>
            </a:extLst>
          </p:cNvPicPr>
          <p:nvPr/>
        </p:nvPicPr>
        <p:blipFill rotWithShape="1">
          <a:blip r:embed="rId2"/>
          <a:srcRect l="1" r="27564" b="93835"/>
          <a:stretch/>
        </p:blipFill>
        <p:spPr>
          <a:xfrm>
            <a:off x="28463" y="695455"/>
            <a:ext cx="9012567" cy="108317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IEHAAAAAAAAyi4AANgmAAAQAAAAJgAAAAgAAAD//////////w=="/>
              </a:ext>
            </a:extLst>
          </p:cNvPicPr>
          <p:nvPr/>
        </p:nvPicPr>
        <p:blipFill rotWithShape="1">
          <a:blip r:embed="rId3"/>
          <a:srcRect l="3052" t="-408" r="27050" b="92529"/>
          <a:stretch/>
        </p:blipFill>
        <p:spPr>
          <a:xfrm>
            <a:off x="-1" y="2711450"/>
            <a:ext cx="9012696" cy="10045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4884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RgQAABsBAAAWNAAALAYAABAAAAAmAAAACAAAAAEAAAAAAAAA"/>
              </a:ext>
            </a:extLst>
          </p:cNvSpPr>
          <p:nvPr>
            <p:ph type="ctrTitle"/>
          </p:nvPr>
        </p:nvSpPr>
        <p:spPr>
          <a:xfrm>
            <a:off x="694690" y="179705"/>
            <a:ext cx="7772400" cy="823595"/>
          </a:xfrm>
        </p:spPr>
        <p:txBody>
          <a:bodyPr>
            <a:normAutofit fontScale="90000"/>
          </a:bodyPr>
          <a:lstStyle/>
          <a:p>
            <a:r>
              <a:rPr dirty="0"/>
              <a:t>De </a:t>
            </a:r>
            <a:r>
              <a:rPr dirty="0" err="1"/>
              <a:t>onde</a:t>
            </a:r>
            <a:r>
              <a:rPr dirty="0"/>
              <a:t> vim?</a:t>
            </a:r>
          </a:p>
        </p:txBody>
      </p:sp>
      <p:sp>
        <p:nvSpPr>
          <p:cNvPr id="4" name="AutoForma1"/>
          <p:cNvSpPr>
            <a:extLst>
              <a:ext uri="smNativeData">
                <pr:smNativeData xmlns:pr="smNativeData" xmlns:p14="http://schemas.microsoft.com/office/powerpoint/2010/main" xmlns="" val="SMDATA_16_VPzHWxMAAAAlAAAA3AAAAA8BAAAAkAAAAEgAAACQAAAASAAAAAAAAAAAAAAAAAAAAAEAAABQAAAADi2yne+n6j8AAAAAAADQPwAAAAAAAOA/hxbZzvdT5T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wQAAM4HAAAZEgAAmAoAABAAAAAmAAAACAAAAP//////////"/>
              </a:ext>
            </a:extLst>
          </p:cNvSpPr>
          <p:nvPr/>
        </p:nvSpPr>
        <p:spPr>
          <a:xfrm>
            <a:off x="672465" y="1268730"/>
            <a:ext cx="2269490" cy="453390"/>
          </a:xfrm>
          <a:prstGeom prst="rightArrowCallout">
            <a:avLst>
              <a:gd name="adj1" fmla="val 25000"/>
              <a:gd name="adj2" fmla="val 25000"/>
              <a:gd name="adj3" fmla="val 83594"/>
              <a:gd name="adj4" fmla="val 6665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numCol="1" anchor="t"/>
          <a:lstStyle/>
          <a:p>
            <a:pPr algn="ctr"/>
            <a:r>
              <a:t>Back office</a:t>
            </a:r>
          </a:p>
        </p:txBody>
      </p:sp>
      <p:sp>
        <p:nvSpPr>
          <p:cNvPr id="5" name="AutoForma2"/>
          <p:cNvSpPr>
            <a:extLst>
              <a:ext uri="smNativeData">
                <pr:smNativeData xmlns:pr="smNativeData" xmlns:p14="http://schemas.microsoft.com/office/powerpoint/2010/main" xmlns="" val="SMDATA_16_VPzHWxMAAAAlAAAA3AAAAA8BAAAAkAAAAEgAAACQAAAASAAAAAAAAAAAAAAAAAAAAAEAAABQAAAADi2yne+n6j8AAAAAAADQPwAAAAAAAOA/hxbZzvdT5T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+xIAAOUHAACjJAAAmAoAABAAAAAmAAAACAAAAP//////////"/>
              </a:ext>
            </a:extLst>
          </p:cNvSpPr>
          <p:nvPr/>
        </p:nvSpPr>
        <p:spPr>
          <a:xfrm>
            <a:off x="3085465" y="1283335"/>
            <a:ext cx="2870200" cy="438785"/>
          </a:xfrm>
          <a:prstGeom prst="rightArrowCallout">
            <a:avLst>
              <a:gd name="adj1" fmla="val 25000"/>
              <a:gd name="adj2" fmla="val 25000"/>
              <a:gd name="adj3" fmla="val 109239"/>
              <a:gd name="adj4" fmla="val 6665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numCol="1" anchor="t"/>
          <a:lstStyle/>
          <a:p>
            <a:pPr algn="ctr"/>
            <a:r>
              <a:t>BI/Estrategista</a:t>
            </a:r>
          </a:p>
        </p:txBody>
      </p:sp>
      <p:sp>
        <p:nvSpPr>
          <p:cNvPr id="6" name="AutoForma3"/>
          <p:cNvSpPr>
            <a:extLst>
              <a:ext uri="smNativeData">
                <pr:smNativeData xmlns:pr="smNativeData" xmlns:p14="http://schemas.microsoft.com/office/powerpoint/2010/main" xmlns="" val="SMDATA_16_VPzHWxMAAAAlAAAA3AAAAA8BAAAAkAAAAEgAAACQAAAASAAAAAAAAAAAAAAAAAAAAAEAAABQAAAADi2yne+n6j8AAAAAAADQPwAAAAAAAOA/hxbZzvdT5T8AAAAAAADgPwAAAAAAAOA/AAAAAAAA4D8AAAAAAADgPwAAAAAAAOA/AAAAAAAA4D8CAAAAjAAAAAE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Y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xyUAAOUHAADvMwAArwoAABAAAAAmAAAACAAAAP//////////"/>
              </a:ext>
            </a:extLst>
          </p:cNvSpPr>
          <p:nvPr/>
        </p:nvSpPr>
        <p:spPr>
          <a:xfrm>
            <a:off x="6141085" y="1283335"/>
            <a:ext cx="2301240" cy="453390"/>
          </a:xfrm>
          <a:prstGeom prst="rightArrowCallout">
            <a:avLst>
              <a:gd name="adj1" fmla="val 25000"/>
              <a:gd name="adj2" fmla="val 25000"/>
              <a:gd name="adj3" fmla="val 84763"/>
              <a:gd name="adj4" fmla="val 6665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numCol="1" anchor="t"/>
          <a:lstStyle/>
          <a:p>
            <a:pPr algn="ctr"/>
            <a:r>
              <a:rPr dirty="0"/>
              <a:t>BI Developer</a:t>
            </a:r>
          </a:p>
        </p:txBody>
      </p:sp>
      <p:sp>
        <p:nvSpPr>
          <p:cNvPr id="7" name="TítuloDoSlide2"/>
          <p:cNvSpPr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RgQAAGkVAAAWNAAAfBoAABAAAAAmAAAACAAAAP//////////"/>
              </a:ext>
            </a:extLst>
          </p:cNvSpPr>
          <p:nvPr/>
        </p:nvSpPr>
        <p:spPr>
          <a:xfrm>
            <a:off x="694690" y="3480435"/>
            <a:ext cx="7772400" cy="8248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anchor="ctr"/>
          <a:lstStyle/>
          <a:p>
            <a:pPr algn="ctr">
              <a:defRPr sz="4400">
                <a:solidFill>
                  <a:schemeClr val="tx2"/>
                </a:solidFill>
              </a:defRPr>
            </a:pPr>
            <a:r>
              <a:rPr dirty="0"/>
              <a:t>Para </a:t>
            </a:r>
            <a:r>
              <a:rPr dirty="0" err="1"/>
              <a:t>onde</a:t>
            </a:r>
            <a:r>
              <a:rPr dirty="0"/>
              <a:t> </a:t>
            </a:r>
            <a:r>
              <a:rPr dirty="0" err="1"/>
              <a:t>vou</a:t>
            </a:r>
            <a:r>
              <a:rPr dirty="0"/>
              <a:t>?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918718" y="4935855"/>
            <a:ext cx="53243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/>
              <a:t>data </a:t>
            </a:r>
            <a:r>
              <a:rPr lang="pt-BR" sz="8000" dirty="0" err="1" smtClean="0"/>
              <a:t>science</a:t>
            </a:r>
            <a:endParaRPr lang="pt-BR" sz="8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gAGQ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EAAAD5AwAAQDgAABo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645795"/>
            <a:ext cx="9143365" cy="55479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LABAABwNQ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 que é ETL?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NgJAABwNQAAsCU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É o acrônimo em inglês de Extract, Transform, Load</a:t>
            </a:r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t>Ou em português ETC:</a:t>
            </a:r>
          </a:p>
          <a:p>
            <a:pPr marL="0" indent="0">
              <a:buNone/>
            </a:pPr>
            <a:r>
              <a:t>Extrair, Transformar, Carregar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VPzHWx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FMBAAAgCQAAnTYAAAQe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483360"/>
            <a:ext cx="8662670" cy="33959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LABAABwNQ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O que é ETL?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yQIAAGwTAABpNQAA4h0AABAAAAAmAAAACAAAAAEAAAAAAAAA"/>
              </a:ext>
            </a:extLst>
          </p:cNvSpPr>
          <p:nvPr>
            <p:ph idx="1"/>
          </p:nvPr>
        </p:nvSpPr>
        <p:spPr>
          <a:xfrm>
            <a:off x="452755" y="3157220"/>
            <a:ext cx="8229600" cy="1700530"/>
          </a:xfrm>
        </p:spPr>
        <p:txBody>
          <a:bodyPr/>
          <a:lstStyle/>
          <a:p>
            <a:pPr marL="0" indent="0">
              <a:buNone/>
            </a:pPr>
            <a:r>
              <a:t>	É o processo de extrair dados de qualquer lugar, modifica-los e tornar essa modificação disponivel para ser usada.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pgIAAHsPAABGNQAAgxYAABAAAAAmAAAACAAAAAEAAAAAAAAA"/>
              </a:ext>
            </a:extLst>
          </p:cNvSpPr>
          <p:nvPr>
            <p:ph type="title"/>
          </p:nvPr>
        </p:nvSpPr>
        <p:spPr>
          <a:xfrm>
            <a:off x="430530" y="2516505"/>
            <a:ext cx="8229600" cy="1143000"/>
          </a:xfrm>
        </p:spPr>
        <p:txBody>
          <a:bodyPr/>
          <a:lstStyle/>
          <a:p>
            <a:r>
              <a:t>O que compõe cada etapa?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LABAABwNQ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Extract</a:t>
            </a:r>
          </a:p>
        </p:txBody>
      </p:sp>
      <p:sp>
        <p:nvSpPr>
          <p:cNvPr id="3" name="TextoDoSlid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6_VPzHWx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0AIAANgJAABwNQAAsCUAABAAAAAmAAAACAAAAAAAAAAAAAAA"/>
              </a:ext>
            </a:extLst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  <a:defRPr sz="2000">
                <a:solidFill>
                  <a:schemeClr val="tx2"/>
                </a:solidFill>
              </a:defRPr>
            </a:pPr>
            <a:r>
              <a:t>Extrair dados de qualquer fonte. </a:t>
            </a:r>
          </a:p>
          <a:p>
            <a:pPr marL="0" indent="0">
              <a:buNone/>
              <a:defRPr sz="2000">
                <a:solidFill>
                  <a:schemeClr val="tx2"/>
                </a:solidFill>
              </a:defRPr>
            </a:pPr>
            <a:endParaRPr/>
          </a:p>
          <a:p>
            <a:pPr marL="0" indent="0">
              <a:buNone/>
              <a:defRPr sz="2000">
                <a:solidFill>
                  <a:schemeClr val="tx2"/>
                </a:solidFill>
              </a:defRPr>
            </a:pPr>
            <a:r>
              <a:t>As fontes mais comuns são: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Banco de dados relacional e não relacional;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Json;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Planilhas do Excel;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TXT/CSV;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Paginas na internet;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PDF;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Arquivos de imagem;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r>
              <a:t>Arquivos compactados</a:t>
            </a:r>
          </a:p>
          <a:p>
            <a:pPr lvl="1">
              <a:defRPr sz="2000">
                <a:solidFill>
                  <a:schemeClr val="tx2"/>
                </a:solidFill>
              </a:defRPr>
            </a:pPr>
            <a:endParaRPr/>
          </a:p>
          <a:p>
            <a:pPr marL="0" lvl="1" indent="0">
              <a:buNone/>
              <a:defRPr sz="2000">
                <a:solidFill>
                  <a:schemeClr val="tx2"/>
                </a:solidFill>
              </a:defRPr>
            </a:pPr>
            <a:r>
              <a:t>Resumindo:</a:t>
            </a:r>
          </a:p>
          <a:p>
            <a:pPr marL="0" lvl="1" indent="0">
              <a:buNone/>
              <a:defRPr sz="2000">
                <a:solidFill>
                  <a:schemeClr val="tx2"/>
                </a:solidFill>
              </a:defRPr>
            </a:pPr>
            <a:r>
              <a:t>Quase tudo que existe na informatica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70</TotalTime>
  <Words>203</Words>
  <Application>Microsoft Office PowerPoint</Application>
  <PresentationFormat>Apresentação na tela (4:3)</PresentationFormat>
  <Paragraphs>63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SimSun</vt:lpstr>
      <vt:lpstr>Bahnschrift Light</vt:lpstr>
      <vt:lpstr>Calibri</vt:lpstr>
      <vt:lpstr>Calisto MT</vt:lpstr>
      <vt:lpstr>Times New Roman</vt:lpstr>
      <vt:lpstr>Trebuchet MS</vt:lpstr>
      <vt:lpstr>Wingdings 2</vt:lpstr>
      <vt:lpstr>Ardósia</vt:lpstr>
      <vt:lpstr>como ferramenta para ETL</vt:lpstr>
      <vt:lpstr>Quem sou?</vt:lpstr>
      <vt:lpstr>De onde vim?</vt:lpstr>
      <vt:lpstr>Apresentação do PowerPoint</vt:lpstr>
      <vt:lpstr>O que é ETL?</vt:lpstr>
      <vt:lpstr>Apresentação do PowerPoint</vt:lpstr>
      <vt:lpstr>O que é ETL?</vt:lpstr>
      <vt:lpstr>O que compõe cada etapa?</vt:lpstr>
      <vt:lpstr>Extract</vt:lpstr>
      <vt:lpstr>Transform</vt:lpstr>
      <vt:lpstr>Load</vt:lpstr>
      <vt:lpstr>Apresentação do PowerPoint</vt:lpstr>
      <vt:lpstr>Vamos começar!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ferramenta para ETL</dc:title>
  <dc:subject/>
  <dc:creator/>
  <cp:keywords/>
  <dc:description/>
  <cp:lastModifiedBy>jones Santos</cp:lastModifiedBy>
  <cp:revision>4</cp:revision>
  <dcterms:created xsi:type="dcterms:W3CDTF">2018-10-13T10:36:59Z</dcterms:created>
  <dcterms:modified xsi:type="dcterms:W3CDTF">2018-10-20T00:53:01Z</dcterms:modified>
</cp:coreProperties>
</file>